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FB66-A3A3-44DD-8AE5-FA1C092AB0A7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3C23B-9B1D-4567-9C2E-C632C3328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Витамин</a:t>
            </a:r>
            <a:r>
              <a:rPr lang="ru-RU" b="1" baseline="0" dirty="0" smtClean="0"/>
              <a:t> В</a:t>
            </a:r>
          </a:p>
          <a:p>
            <a:pPr algn="just"/>
            <a:r>
              <a:rPr lang="ru-RU" b="0" baseline="0" dirty="0" smtClean="0"/>
              <a:t>Рыба, хлеб, яйцо и сыр,</a:t>
            </a:r>
          </a:p>
          <a:p>
            <a:pPr algn="just"/>
            <a:r>
              <a:rPr lang="ru-RU" b="0" baseline="0" dirty="0" smtClean="0"/>
              <a:t>Мясо птица и кефир,</a:t>
            </a:r>
          </a:p>
          <a:p>
            <a:pPr algn="just"/>
            <a:r>
              <a:rPr lang="ru-RU" b="0" baseline="0" dirty="0" smtClean="0"/>
              <a:t>Дрожжи, курага, орехи – </a:t>
            </a:r>
          </a:p>
          <a:p>
            <a:pPr algn="just"/>
            <a:r>
              <a:rPr lang="ru-RU" b="0" baseline="0" dirty="0" smtClean="0"/>
              <a:t>Вот для вас секрет успеха!</a:t>
            </a:r>
          </a:p>
          <a:p>
            <a:pPr algn="just"/>
            <a:r>
              <a:rPr lang="ru-RU" b="0" baseline="0" dirty="0" smtClean="0"/>
              <a:t>И в горохе тоже я.</a:t>
            </a:r>
          </a:p>
          <a:p>
            <a:pPr algn="just"/>
            <a:r>
              <a:rPr lang="ru-RU" b="0" baseline="0" dirty="0" smtClean="0"/>
              <a:t>Много пользы от меня!</a:t>
            </a:r>
          </a:p>
          <a:p>
            <a:pPr algn="just"/>
            <a:r>
              <a:rPr lang="ru-RU" b="0" baseline="0" dirty="0" smtClean="0"/>
              <a:t>Очень важно спозаранку </a:t>
            </a:r>
          </a:p>
          <a:p>
            <a:pPr algn="just"/>
            <a:r>
              <a:rPr lang="ru-RU" b="0" baseline="0" dirty="0" smtClean="0"/>
              <a:t>Съесть за завтраком овсянку.</a:t>
            </a:r>
          </a:p>
          <a:p>
            <a:pPr algn="just"/>
            <a:r>
              <a:rPr lang="ru-RU" b="0" baseline="0" dirty="0" smtClean="0"/>
              <a:t>Черный хлеб полезен нам – </a:t>
            </a:r>
          </a:p>
          <a:p>
            <a:pPr algn="just"/>
            <a:r>
              <a:rPr lang="ru-RU" b="0" baseline="0" dirty="0" smtClean="0"/>
              <a:t>Ине только по утрам.</a:t>
            </a:r>
          </a:p>
          <a:p>
            <a:pPr algn="just"/>
            <a:r>
              <a:rPr lang="ru-RU" b="1" baseline="0" dirty="0" smtClean="0"/>
              <a:t>Витамин В –</a:t>
            </a:r>
            <a:r>
              <a:rPr lang="ru-RU" b="0" baseline="0" dirty="0" smtClean="0"/>
              <a:t>очень важен для работы головного мозга, для хорошей работы сердца. А найти его можно в черном хлебе, твороге, горохе, картофеле, сыре, курице, свекле, гречке, овсянке, рыбе.</a:t>
            </a:r>
            <a:endParaRPr lang="ru-RU" b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Еще нам нужен </a:t>
            </a:r>
            <a:r>
              <a:rPr lang="ru-RU" b="1" dirty="0" smtClean="0"/>
              <a:t>Витамин С</a:t>
            </a:r>
            <a:endParaRPr lang="ru-RU" b="0" dirty="0" smtClean="0"/>
          </a:p>
          <a:p>
            <a:pPr algn="just"/>
            <a:r>
              <a:rPr lang="ru-RU" b="0" dirty="0" smtClean="0"/>
              <a:t>Земляничку ты сорвешь – </a:t>
            </a:r>
          </a:p>
          <a:p>
            <a:pPr algn="just"/>
            <a:r>
              <a:rPr lang="ru-RU" b="0" dirty="0" smtClean="0"/>
              <a:t>В ягодке меня найдешь.</a:t>
            </a:r>
          </a:p>
          <a:p>
            <a:pPr algn="just"/>
            <a:r>
              <a:rPr lang="ru-RU" b="0" dirty="0" smtClean="0"/>
              <a:t>Я в смородине, в капусте,</a:t>
            </a:r>
          </a:p>
          <a:p>
            <a:pPr algn="just"/>
            <a:r>
              <a:rPr lang="ru-RU" b="0" dirty="0" smtClean="0"/>
              <a:t>В яблоке живу и в луке,</a:t>
            </a:r>
          </a:p>
          <a:p>
            <a:pPr algn="just"/>
            <a:r>
              <a:rPr lang="ru-RU" b="0" dirty="0" smtClean="0"/>
              <a:t>Я в фасоли и картошке,</a:t>
            </a:r>
          </a:p>
          <a:p>
            <a:pPr algn="just"/>
            <a:r>
              <a:rPr lang="ru-RU" b="0" dirty="0" smtClean="0"/>
              <a:t>В помидоре и горошке!</a:t>
            </a:r>
          </a:p>
          <a:p>
            <a:pPr algn="just"/>
            <a:r>
              <a:rPr lang="ru-RU" b="0" dirty="0" smtClean="0"/>
              <a:t>От простуды и ангины</a:t>
            </a:r>
          </a:p>
          <a:p>
            <a:pPr algn="just"/>
            <a:r>
              <a:rPr lang="ru-RU" b="0" dirty="0" smtClean="0"/>
              <a:t>Помогают апельсины.</a:t>
            </a:r>
          </a:p>
          <a:p>
            <a:pPr algn="just"/>
            <a:r>
              <a:rPr lang="ru-RU" b="0" dirty="0" smtClean="0"/>
              <a:t>Ну а лучше съесть лимон,</a:t>
            </a:r>
          </a:p>
          <a:p>
            <a:pPr algn="just"/>
            <a:r>
              <a:rPr lang="ru-RU" b="0" dirty="0" smtClean="0"/>
              <a:t>Хоть и очень кислый он.</a:t>
            </a:r>
          </a:p>
          <a:p>
            <a:pPr algn="just"/>
            <a:r>
              <a:rPr lang="ru-RU" b="1" dirty="0" smtClean="0"/>
              <a:t>Витамин С </a:t>
            </a:r>
            <a:r>
              <a:rPr lang="ru-RU" b="0" dirty="0" smtClean="0"/>
              <a:t>– он помогает бороться с простудными заболеваниями, укрепляет кровеносные сосуды. Живет он в лимоне, апельсине, луке, в черной смородине, яблоке,</a:t>
            </a:r>
            <a:r>
              <a:rPr lang="ru-RU" b="0" baseline="0" dirty="0" smtClean="0"/>
              <a:t> сливе, ягодах шиповника.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Витамин </a:t>
            </a:r>
            <a:r>
              <a:rPr lang="en-US" b="1" dirty="0" smtClean="0"/>
              <a:t>D</a:t>
            </a:r>
            <a:endParaRPr lang="ru-RU" b="0" dirty="0" smtClean="0"/>
          </a:p>
          <a:p>
            <a:pPr algn="just"/>
            <a:r>
              <a:rPr lang="ru-RU" b="0" dirty="0" smtClean="0"/>
              <a:t>Я – полезный витамин.</a:t>
            </a:r>
          </a:p>
          <a:p>
            <a:pPr algn="just"/>
            <a:r>
              <a:rPr lang="ru-RU" b="0" dirty="0" smtClean="0"/>
              <a:t>Вам, друзья, необходим!</a:t>
            </a:r>
          </a:p>
          <a:p>
            <a:pPr algn="just"/>
            <a:r>
              <a:rPr lang="ru-RU" b="0" dirty="0" smtClean="0"/>
              <a:t>Кто морскую рыбу ест,</a:t>
            </a:r>
          </a:p>
          <a:p>
            <a:pPr algn="just"/>
            <a:r>
              <a:rPr lang="ru-RU" b="0" dirty="0" smtClean="0"/>
              <a:t>Тот силен как Геркулес!</a:t>
            </a:r>
          </a:p>
          <a:p>
            <a:pPr algn="just"/>
            <a:r>
              <a:rPr lang="ru-RU" b="0" dirty="0" smtClean="0"/>
              <a:t>Если рыбий жир полюбишь,</a:t>
            </a:r>
          </a:p>
          <a:p>
            <a:pPr algn="just"/>
            <a:r>
              <a:rPr lang="ru-RU" b="0" dirty="0" smtClean="0"/>
              <a:t>Силачом тогда ты будешь!</a:t>
            </a:r>
          </a:p>
          <a:p>
            <a:pPr algn="just"/>
            <a:r>
              <a:rPr lang="ru-RU" b="0" dirty="0" smtClean="0"/>
              <a:t>Есть</a:t>
            </a:r>
            <a:r>
              <a:rPr lang="ru-RU" b="0" baseline="0" dirty="0" smtClean="0"/>
              <a:t> в икре я в яйце,</a:t>
            </a:r>
          </a:p>
          <a:p>
            <a:pPr algn="just"/>
            <a:r>
              <a:rPr lang="ru-RU" b="0" baseline="0" dirty="0" smtClean="0"/>
              <a:t>В масле, в сыре, в молоке.</a:t>
            </a:r>
            <a:endParaRPr lang="en-US" b="1" dirty="0" smtClean="0"/>
          </a:p>
          <a:p>
            <a:pPr algn="just"/>
            <a:r>
              <a:rPr lang="ru-RU" b="1" dirty="0" smtClean="0"/>
              <a:t>Витамин</a:t>
            </a:r>
            <a:r>
              <a:rPr lang="ru-RU" b="1" baseline="0" dirty="0" smtClean="0"/>
              <a:t> </a:t>
            </a:r>
            <a:r>
              <a:rPr lang="en-US" b="1" dirty="0" smtClean="0"/>
              <a:t>D</a:t>
            </a:r>
            <a:r>
              <a:rPr lang="ru-RU" b="1" dirty="0" smtClean="0"/>
              <a:t> </a:t>
            </a:r>
            <a:r>
              <a:rPr lang="ru-RU" b="0" dirty="0" smtClean="0"/>
              <a:t>– он необходим нашим костям, чтобы они были крепкими. Их можно найти в желтке яйца, рыбьем жире, икре, в морской рыбе, печени, грибах, масле, сметане.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algn="just">
              <a:buAutoNum type="arabicPeriod"/>
            </a:pPr>
            <a:r>
              <a:rPr lang="ru-RU" dirty="0" smtClean="0"/>
              <a:t>Должен есть и стар и млад</a:t>
            </a:r>
          </a:p>
          <a:p>
            <a:pPr marL="228600" indent="-228600" algn="just">
              <a:buNone/>
            </a:pPr>
            <a:r>
              <a:rPr lang="ru-RU" dirty="0" smtClean="0"/>
              <a:t>     Овощной всегда </a:t>
            </a:r>
            <a:r>
              <a:rPr lang="ru-RU" b="1" dirty="0" smtClean="0"/>
              <a:t>(салат)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2. Будет строен и высок</a:t>
            </a:r>
          </a:p>
          <a:p>
            <a:pPr algn="just"/>
            <a:r>
              <a:rPr lang="ru-RU" dirty="0" smtClean="0"/>
              <a:t>    Тот, кто пьет фруктовый </a:t>
            </a:r>
            <a:r>
              <a:rPr lang="ru-RU" b="1" dirty="0" smtClean="0"/>
              <a:t>(сок)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</a:t>
            </a:r>
            <a:r>
              <a:rPr lang="ru-RU" baseline="0" dirty="0" smtClean="0"/>
              <a:t> Знай, корове нелегко</a:t>
            </a:r>
          </a:p>
          <a:p>
            <a:r>
              <a:rPr lang="ru-RU" baseline="0" dirty="0" smtClean="0"/>
              <a:t>    Делать детям </a:t>
            </a:r>
            <a:r>
              <a:rPr lang="ru-RU" b="1" baseline="0" dirty="0" smtClean="0"/>
              <a:t>(молоко)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4. Знает твердо с детства</a:t>
            </a:r>
            <a:r>
              <a:rPr lang="ru-RU" baseline="0" dirty="0" smtClean="0"/>
              <a:t> Глеб</a:t>
            </a:r>
          </a:p>
          <a:p>
            <a:r>
              <a:rPr lang="ru-RU" baseline="0" dirty="0" smtClean="0"/>
              <a:t>    На столе главней всех </a:t>
            </a:r>
            <a:r>
              <a:rPr lang="ru-RU" b="1" baseline="0" dirty="0" smtClean="0"/>
              <a:t>(хлеб)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5. Ты конфеты не ищи –</a:t>
            </a:r>
          </a:p>
          <a:p>
            <a:r>
              <a:rPr lang="ru-RU" dirty="0" smtClean="0"/>
              <a:t>    Ешь с капустой свежей</a:t>
            </a:r>
            <a:r>
              <a:rPr lang="ru-RU" baseline="0" dirty="0" smtClean="0"/>
              <a:t> </a:t>
            </a:r>
            <a:r>
              <a:rPr lang="ru-RU" b="1" baseline="0" dirty="0" smtClean="0"/>
              <a:t>(щи)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6. Нужна она в каше, нужна и в супы,</a:t>
            </a:r>
          </a:p>
          <a:p>
            <a:r>
              <a:rPr lang="ru-RU" dirty="0" smtClean="0"/>
              <a:t>    Десятки есть блюд из различной </a:t>
            </a:r>
            <a:r>
              <a:rPr lang="ru-RU" b="1" dirty="0" smtClean="0"/>
              <a:t>(крупы)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Пища</a:t>
            </a:r>
            <a:r>
              <a:rPr lang="ru-RU" baseline="0" dirty="0" smtClean="0"/>
              <a:t> является основным источником энергии и «строительным материалом» для новых клеток организма. Кроме того, вкусная еда – это большое удовольствие для человека.</a:t>
            </a:r>
          </a:p>
          <a:p>
            <a:pPr algn="just"/>
            <a:r>
              <a:rPr lang="ru-RU" b="1" baseline="0" dirty="0" smtClean="0"/>
              <a:t>Как мы должны питаться, чтобы быть здоровыми? </a:t>
            </a:r>
            <a:r>
              <a:rPr lang="ru-RU" b="0" baseline="0" dirty="0" smtClean="0"/>
              <a:t>(Ответы детей)</a:t>
            </a:r>
            <a:endParaRPr lang="ru-RU" b="1" baseline="0" dirty="0" smtClean="0"/>
          </a:p>
          <a:p>
            <a:pPr algn="just"/>
            <a:r>
              <a:rPr lang="ru-RU" baseline="0" dirty="0" smtClean="0"/>
              <a:t>Есть три основных требования к питанию: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7. Мясо, рыба, крупы, фрукты –</a:t>
            </a:r>
          </a:p>
          <a:p>
            <a:r>
              <a:rPr lang="ru-RU" baseline="0" dirty="0" smtClean="0"/>
              <a:t>    Вместе все они – </a:t>
            </a:r>
            <a:r>
              <a:rPr lang="ru-RU" b="1" baseline="0" dirty="0" smtClean="0"/>
              <a:t>(продукты)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Правильное сбалансированное питание залог нашего крепкого здоровья, чтобы человек мог жить, учиться и работать, а организм расти и развиваться. Помните, что каждый человек должен заботиться о своем здоровье. Ведь никто не позаботиться о нас лучше. Чем мы сами.</a:t>
            </a:r>
          </a:p>
          <a:p>
            <a:r>
              <a:rPr lang="ru-RU" b="1" dirty="0" smtClean="0"/>
              <a:t>Будьте здоровы!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Количество пищи должно соответствовать возрасту и затратам энергии. То есть, человек должен получать с едой столько энергии, сколько может потратить, не больше и не меньше.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2. Нужно соблюдать режим питания. Здоровому человеку лучше питаться 3-4 раза</a:t>
            </a:r>
            <a:r>
              <a:rPr lang="ru-RU" baseline="0" dirty="0" smtClean="0"/>
              <a:t> в сутки. При трехразовом питании самым сытным должен быть обед, а самым легким – ужин. Нельзя торопиться, есть, обжигаясь горячей пищей, глотать большие куски пищи, не пережевывая.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3. Пища должна быть разнообразной и полноценной,</a:t>
            </a:r>
            <a:r>
              <a:rPr lang="ru-RU" baseline="0" dirty="0" smtClean="0"/>
              <a:t> то есть, содержаться в нужном количестве все основные питательные вещества и витамины. На картинке изображено примерное соотношение разных видов продуктов для здорового рациона.</a:t>
            </a:r>
          </a:p>
          <a:p>
            <a:pPr algn="just"/>
            <a:r>
              <a:rPr lang="ru-RU" baseline="0" dirty="0" smtClean="0"/>
              <a:t>В основании пирамиды – </a:t>
            </a:r>
            <a:r>
              <a:rPr lang="ru-RU" b="1" baseline="0" dirty="0" smtClean="0"/>
              <a:t>Хлеб, зерновые и макаронные изделия</a:t>
            </a:r>
            <a:r>
              <a:rPr lang="ru-RU" b="0" baseline="0" dirty="0" smtClean="0"/>
              <a:t>.</a:t>
            </a:r>
          </a:p>
          <a:p>
            <a:pPr algn="just"/>
            <a:r>
              <a:rPr lang="ru-RU" b="0" baseline="0" dirty="0" smtClean="0"/>
              <a:t>Хлеб и зерна всегда были одним из основных продуктов питания человека. Предпочтение отдается сортам хлеба из муки грубого помола (ржаной хлеб, хлеб с отрубями).В них много растительного белка, витаминов и клетчатки. В дневном рационе и взрослого, и ребенка хотя бы один раз в день должна быть каша: овсяная, гречневая, рисовая, пшенная. Все эти продукты содержат полезные витамины и микроэлементы, которые просто необходимы для нашего кишечника.</a:t>
            </a:r>
          </a:p>
          <a:p>
            <a:pPr algn="just"/>
            <a:r>
              <a:rPr lang="ru-RU" b="0" baseline="0" dirty="0" smtClean="0"/>
              <a:t>Вторая ступень пирамиды – это фрукты и овощи.</a:t>
            </a:r>
          </a:p>
          <a:p>
            <a:pPr algn="just"/>
            <a:r>
              <a:rPr lang="ru-RU" b="0" baseline="0" dirty="0" smtClean="0"/>
              <a:t>Ягоды, фрукты и овощи – настоящий кладезь витаминов. В среднем, взрослый человек за год должен съедать 180кг овощей и фруктов, тогда весенние авитаминозы ему не страшны. </a:t>
            </a:r>
          </a:p>
          <a:p>
            <a:pPr algn="just"/>
            <a:r>
              <a:rPr lang="ru-RU" b="1" dirty="0" smtClean="0"/>
              <a:t>Авитаминоз </a:t>
            </a:r>
            <a:r>
              <a:rPr lang="ru-RU" b="0" dirty="0" smtClean="0"/>
              <a:t>–</a:t>
            </a:r>
            <a:r>
              <a:rPr lang="ru-RU" b="0" baseline="0" dirty="0" smtClean="0"/>
              <a:t> это нехватка витаминов в организме.</a:t>
            </a:r>
          </a:p>
          <a:p>
            <a:pPr algn="just"/>
            <a:r>
              <a:rPr lang="ru-RU" b="0" baseline="0" dirty="0" smtClean="0"/>
              <a:t>В третьей ступени пирамиды – мясо, рыба, птица и молочные продукты.</a:t>
            </a:r>
          </a:p>
          <a:p>
            <a:pPr algn="just"/>
            <a:r>
              <a:rPr lang="ru-RU" b="0" baseline="0" dirty="0" smtClean="0"/>
              <a:t>Мы привыкли считать этот набор основным и главным. Мясо – это животный белок и на его усвоение требуется 6-8 часов. Перед мясным блюдом лучше съесть салат из сырых овощей и зелень для лучшего усвоения. Правильно употреблять мясо 2-3 раза в неделю.</a:t>
            </a:r>
          </a:p>
          <a:p>
            <a:pPr algn="just"/>
            <a:r>
              <a:rPr lang="ru-RU" b="0" baseline="0" dirty="0" smtClean="0"/>
              <a:t>Другое дело – рыба. Она тоже содержит белок, но, в отличие от мяса, рыба быстрее усваивается. В ней содержатся различные минеральные вещества – йод, фтор, медь и цинк, которые повышают сопротивляемость организма инфекциям.</a:t>
            </a:r>
          </a:p>
          <a:p>
            <a:pPr algn="just"/>
            <a:r>
              <a:rPr lang="ru-RU" b="0" baseline="0" dirty="0" smtClean="0"/>
              <a:t>Молоко идеально для растущего организма. Оно является сбалансированным продуктом, обеспечивая организм ребенка практически всем необходимым. А в кефирах и йогуртах к тому же содержатся полезные </a:t>
            </a:r>
            <a:r>
              <a:rPr lang="ru-RU" b="0" baseline="0" dirty="0" err="1" smtClean="0"/>
              <a:t>бифидобактерии</a:t>
            </a:r>
            <a:r>
              <a:rPr lang="ru-RU" b="0" baseline="0" dirty="0" smtClean="0"/>
              <a:t>, формирующие иммунитет человека.</a:t>
            </a:r>
          </a:p>
          <a:p>
            <a:pPr algn="just"/>
            <a:r>
              <a:rPr lang="ru-RU" b="0" baseline="0" dirty="0" smtClean="0"/>
              <a:t>На вершине пирамиды здорового питания – соль, сахар и сладости. </a:t>
            </a:r>
          </a:p>
          <a:p>
            <a:pPr algn="just"/>
            <a:r>
              <a:rPr lang="ru-RU" b="0" baseline="0" dirty="0" smtClean="0"/>
              <a:t>Как мало им отводится места. Так же мало их должно быть в нашем рационе. Действительно, излишнее потребление соли и сахара приводит к болезням и лишнему весу. Любители сахара рискуют испортить себе зубы. Нужно приучать себя минимально употреблять эти продукты: вместо сахара, тортов, конфет, например, полезнее кушать джемы и фрукты.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Знаете</a:t>
            </a:r>
            <a:r>
              <a:rPr lang="ru-RU" b="1" baseline="0" dirty="0" smtClean="0"/>
              <a:t> ли вы, какие продукты полезные, а какие вредные? </a:t>
            </a:r>
            <a:r>
              <a:rPr lang="ru-RU" b="0" baseline="0" dirty="0" smtClean="0"/>
              <a:t>Что вы предпочтете на завтрак – гамбургер и кока-колу или овсяную кашу и фруктовый сок? (Ответы детей)</a:t>
            </a:r>
          </a:p>
          <a:p>
            <a:pPr algn="just"/>
            <a:r>
              <a:rPr lang="ru-RU" b="0" baseline="0" dirty="0" smtClean="0"/>
              <a:t>Любителям чипсов, сухариков, кетчупов, майонезов, газированных напитков, хот-догов, картошки фри, которые содержат множество очень вредных веществ, следует знать, что быстрая еда, с красивым названием «</a:t>
            </a:r>
            <a:r>
              <a:rPr lang="ru-RU" b="0" baseline="0" dirty="0" err="1" smtClean="0"/>
              <a:t>Фаст</a:t>
            </a:r>
            <a:r>
              <a:rPr lang="ru-RU" b="0" baseline="0" dirty="0" smtClean="0"/>
              <a:t> </a:t>
            </a:r>
            <a:r>
              <a:rPr lang="ru-RU" b="0" baseline="0" dirty="0" err="1" smtClean="0"/>
              <a:t>Фуд</a:t>
            </a:r>
            <a:r>
              <a:rPr lang="ru-RU" b="0" baseline="0" dirty="0" smtClean="0"/>
              <a:t>», не просто вредна для нашего организма, а очень опасна и несет серьезную угрозу нашему здоровью. Наш желудок и кишечник не приучены к такой пище, жирной и тяжелой. Она не содержит никаких полезных веществ, она очень жирная, содержит много калорий. Куда легче и полезней для нашего организма употреблять в пищу то, что веками ели наши предки – каши из различных </a:t>
            </a:r>
            <a:r>
              <a:rPr lang="ru-RU" b="0" baseline="0" dirty="0" err="1" smtClean="0"/>
              <a:t>крупп</a:t>
            </a:r>
            <a:r>
              <a:rPr lang="ru-RU" b="0" baseline="0" dirty="0" smtClean="0"/>
              <a:t>, первые блюда на обед и множество своих овощей и фруктов.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Витамины</a:t>
            </a:r>
            <a:r>
              <a:rPr lang="ru-RU" b="1" baseline="0" dirty="0" smtClean="0"/>
              <a:t> – что это!</a:t>
            </a:r>
          </a:p>
          <a:p>
            <a:pPr algn="just"/>
            <a:r>
              <a:rPr lang="ru-RU" b="1" baseline="0" dirty="0" smtClean="0"/>
              <a:t>Витамины</a:t>
            </a:r>
            <a:r>
              <a:rPr lang="ru-RU" b="0" baseline="0" dirty="0" smtClean="0"/>
              <a:t> – это такие вещества, которые помогают нам быть здоровыми и крепкими; защищают от микробов, бактерий и разных болезней; дают нам много сил и энергии. Одни витамины помогают детям расти, другие помогают глазам хорошо видеть, третьи – голове хорошо думать. А еще есть витамины, которые защищают нас от болезней.</a:t>
            </a:r>
          </a:p>
          <a:p>
            <a:pPr algn="just"/>
            <a:r>
              <a:rPr lang="ru-RU" b="1" baseline="0" dirty="0" smtClean="0"/>
              <a:t>А как вы думаете, где живут витамины и где нам их найти? </a:t>
            </a:r>
            <a:r>
              <a:rPr lang="ru-RU" b="0" baseline="0" dirty="0" smtClean="0"/>
              <a:t>(Ответы детей)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Физкультминутка «Собираем урожай»</a:t>
            </a:r>
          </a:p>
          <a:p>
            <a:pPr>
              <a:buNone/>
            </a:pPr>
            <a:r>
              <a:rPr lang="ru-RU" sz="1200" i="1" dirty="0" smtClean="0"/>
              <a:t>В огород сейчас пойдем,</a:t>
            </a:r>
          </a:p>
          <a:p>
            <a:pPr>
              <a:buNone/>
            </a:pPr>
            <a:r>
              <a:rPr lang="ru-RU" sz="1200" i="1" dirty="0" smtClean="0"/>
              <a:t>Овощей там наберем.              (дети шагают на месте)</a:t>
            </a:r>
          </a:p>
          <a:p>
            <a:pPr>
              <a:buNone/>
            </a:pPr>
            <a:r>
              <a:rPr lang="ru-RU" sz="1200" i="1" dirty="0" smtClean="0"/>
              <a:t>Раз, два, три, четыре, пять.     (хлопают в ладоши)</a:t>
            </a:r>
          </a:p>
          <a:p>
            <a:pPr>
              <a:buNone/>
            </a:pPr>
            <a:r>
              <a:rPr lang="ru-RU" sz="1200" i="1" dirty="0" smtClean="0"/>
              <a:t>Что мы будем собирать?</a:t>
            </a:r>
          </a:p>
          <a:p>
            <a:pPr>
              <a:buNone/>
            </a:pPr>
            <a:r>
              <a:rPr lang="ru-RU" sz="1200" i="1" dirty="0" smtClean="0"/>
              <a:t>Картошку, морковку,               (загибают пальцы на левой и правой руке)</a:t>
            </a:r>
          </a:p>
          <a:p>
            <a:pPr>
              <a:buNone/>
            </a:pPr>
            <a:r>
              <a:rPr lang="ru-RU" sz="1200" i="1" dirty="0" smtClean="0"/>
              <a:t>Репу и свеклу,</a:t>
            </a:r>
          </a:p>
          <a:p>
            <a:pPr>
              <a:buNone/>
            </a:pPr>
            <a:r>
              <a:rPr lang="ru-RU" sz="1200" i="1" dirty="0" smtClean="0"/>
              <a:t>Помидоры, огурец,</a:t>
            </a:r>
          </a:p>
          <a:p>
            <a:pPr>
              <a:buNone/>
            </a:pPr>
            <a:r>
              <a:rPr lang="ru-RU" sz="1200" i="1" dirty="0" smtClean="0"/>
              <a:t>И капусту наконец!</a:t>
            </a:r>
          </a:p>
          <a:p>
            <a:pPr>
              <a:buNone/>
            </a:pPr>
            <a:r>
              <a:rPr lang="ru-RU" sz="1200" i="1" dirty="0" smtClean="0"/>
              <a:t>В огороде мы старались – </a:t>
            </a:r>
          </a:p>
          <a:p>
            <a:pPr>
              <a:buNone/>
            </a:pPr>
            <a:r>
              <a:rPr lang="ru-RU" sz="1200" i="1" dirty="0" smtClean="0"/>
              <a:t>Низко к грядке нагибались.     (наклоняются)</a:t>
            </a:r>
          </a:p>
          <a:p>
            <a:pPr>
              <a:buNone/>
            </a:pPr>
            <a:r>
              <a:rPr lang="ru-RU" sz="1200" i="1" dirty="0" smtClean="0"/>
              <a:t>Весь собрали урожай.             (выпрямляются, разводят руки в стороны)</a:t>
            </a:r>
          </a:p>
          <a:p>
            <a:pPr>
              <a:buNone/>
            </a:pPr>
            <a:r>
              <a:rPr lang="ru-RU" sz="1200" i="1" dirty="0" smtClean="0"/>
              <a:t>Вот он, видишь? Получай!      </a:t>
            </a:r>
            <a:r>
              <a:rPr lang="ru-RU" sz="1200" i="1" baseline="0" dirty="0" smtClean="0"/>
              <a:t> (протягивают вперед ладони рук)</a:t>
            </a:r>
            <a:endParaRPr lang="ru-RU" b="0" dirty="0" smtClean="0"/>
          </a:p>
          <a:p>
            <a:pPr algn="just"/>
            <a:r>
              <a:rPr lang="ru-RU" b="0" dirty="0" smtClean="0"/>
              <a:t>Молодцы ребята! Витамины бывают разные, и у каждого есть свое имя. Мы</a:t>
            </a:r>
            <a:r>
              <a:rPr lang="ru-RU" b="0" baseline="0" dirty="0" smtClean="0"/>
              <a:t> сейчас познакомимся с самыми известными.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Витамин А </a:t>
            </a:r>
            <a:endParaRPr lang="ru-RU" b="0" dirty="0" smtClean="0"/>
          </a:p>
          <a:p>
            <a:pPr algn="just"/>
            <a:r>
              <a:rPr lang="ru-RU" b="0" dirty="0" smtClean="0"/>
              <a:t>Расскажу</a:t>
            </a:r>
            <a:r>
              <a:rPr lang="ru-RU" b="0" baseline="0" dirty="0" smtClean="0"/>
              <a:t> вам не тая,</a:t>
            </a:r>
          </a:p>
          <a:p>
            <a:pPr algn="just"/>
            <a:r>
              <a:rPr lang="ru-RU" b="0" baseline="0" dirty="0" smtClean="0"/>
              <a:t>Как полезен я, друзья!</a:t>
            </a:r>
          </a:p>
          <a:p>
            <a:pPr algn="just"/>
            <a:r>
              <a:rPr lang="ru-RU" b="0" baseline="0" dirty="0" smtClean="0"/>
              <a:t>Я в морковке и томате,</a:t>
            </a:r>
          </a:p>
          <a:p>
            <a:pPr algn="just"/>
            <a:r>
              <a:rPr lang="ru-RU" b="0" baseline="0" dirty="0" smtClean="0"/>
              <a:t>В тыкве, персике, салате.</a:t>
            </a:r>
          </a:p>
          <a:p>
            <a:pPr algn="just"/>
            <a:r>
              <a:rPr lang="ru-RU" b="0" baseline="0" dirty="0" smtClean="0"/>
              <a:t>Съешь меня – и подрастешь,</a:t>
            </a:r>
          </a:p>
          <a:p>
            <a:pPr algn="just"/>
            <a:r>
              <a:rPr lang="ru-RU" b="0" baseline="0" dirty="0" smtClean="0"/>
              <a:t>Будешь ты во всем хорош!</a:t>
            </a:r>
          </a:p>
          <a:p>
            <a:pPr algn="just"/>
            <a:r>
              <a:rPr lang="ru-RU" b="0" baseline="0" dirty="0" smtClean="0"/>
              <a:t>Помни истину простую:</a:t>
            </a:r>
          </a:p>
          <a:p>
            <a:pPr algn="just"/>
            <a:r>
              <a:rPr lang="ru-RU" b="0" baseline="0" dirty="0" smtClean="0"/>
              <a:t>Лучше видит только тот,</a:t>
            </a:r>
          </a:p>
          <a:p>
            <a:pPr algn="just"/>
            <a:r>
              <a:rPr lang="ru-RU" b="0" baseline="0" dirty="0" smtClean="0"/>
              <a:t>Кто жует морковь сырую</a:t>
            </a:r>
          </a:p>
          <a:p>
            <a:pPr algn="just"/>
            <a:r>
              <a:rPr lang="ru-RU" b="0" baseline="0" dirty="0" smtClean="0"/>
              <a:t>Или пьет морковный сок!</a:t>
            </a:r>
          </a:p>
          <a:p>
            <a:pPr algn="just"/>
            <a:r>
              <a:rPr lang="ru-RU" b="1" baseline="0" dirty="0" smtClean="0"/>
              <a:t>Витамин А </a:t>
            </a:r>
            <a:r>
              <a:rPr lang="ru-RU" b="0" baseline="0" dirty="0" smtClean="0"/>
              <a:t>– его еще называют витамином роста. Он помогает нам расти, улучшает зрение. Найти его можно в молоке, яйцах, моркови, помидорах, абрикосе, говяжьей печени, сливочном масле, тыкве.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92B065-E496-4E5D-9814-212AAEE2852F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B065-E496-4E5D-9814-212AAEE2852F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B92B065-E496-4E5D-9814-212AAEE2852F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B065-E496-4E5D-9814-212AAEE2852F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92B065-E496-4E5D-9814-212AAEE2852F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B065-E496-4E5D-9814-212AAEE2852F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B065-E496-4E5D-9814-212AAEE2852F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B065-E496-4E5D-9814-212AAEE2852F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92B065-E496-4E5D-9814-212AAEE2852F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B065-E496-4E5D-9814-212AAEE2852F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B065-E496-4E5D-9814-212AAEE2852F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B92B065-E496-4E5D-9814-212AAEE2852F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detskii-mir55.ru/wp-content/uploads/2015/05/159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484784"/>
            <a:ext cx="6305968" cy="39582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Витамины – помощники здоровья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94928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/>
              </a:rPr>
              <a:t>Подготовила: воспитатель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/>
              </a:rPr>
              <a:t>Енокян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/>
              </a:rPr>
              <a:t> Э.В.</a:t>
            </a:r>
          </a:p>
          <a:p>
            <a:endParaRPr lang="ru-RU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картинки\витамин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картинки\витамин 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59080" cy="689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картинки\витамин 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Витаминные загадки</a:t>
            </a:r>
            <a:endParaRPr lang="ru-RU" dirty="0"/>
          </a:p>
        </p:txBody>
      </p:sp>
      <p:pic>
        <p:nvPicPr>
          <p:cNvPr id="34818" name="Picture 2" descr="http://detstvodetstvo.ru/wp-content/uploads/2017/03/interesnye-vitaminy-dlya-det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65512"/>
            <a:ext cx="8153115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wo-sonnik.ru/wp-content/uploads/2015/07/5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084390" cy="3960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buAutoNum type="arabicPeriod"/>
            </a:pPr>
            <a:r>
              <a:rPr lang="ru-RU" dirty="0" smtClean="0"/>
              <a:t>Должен есть и стар и млад</a:t>
            </a:r>
          </a:p>
          <a:p>
            <a:pPr marL="228600" indent="-228600" algn="just">
              <a:buNone/>
            </a:pPr>
            <a:r>
              <a:rPr lang="ru-RU" dirty="0" smtClean="0"/>
              <a:t>     Овощной всегда </a:t>
            </a:r>
            <a:r>
              <a:rPr lang="ru-RU" b="1" dirty="0" smtClean="0"/>
              <a:t>(салат)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van-pack.com/wp-content/uploads/2013/11/365923_soki_napitki_stakany_morkov_yabloko_tomat_ananas_a_7000x4100_www.GdeFon.ru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7253489" cy="42484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2. Будет строен и высок</a:t>
            </a:r>
          </a:p>
          <a:p>
            <a:pPr algn="just"/>
            <a:r>
              <a:rPr lang="ru-RU" dirty="0" smtClean="0"/>
              <a:t>    Тот, кто пьет фруктовый </a:t>
            </a:r>
            <a:r>
              <a:rPr lang="ru-RU" b="1" dirty="0" smtClean="0"/>
              <a:t>(сок)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madeinbur.ru/media/zoo/images/4cas_1_fa55d3e3df62c99c304e4dc6a06d84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6157950" cy="4926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3. Знай, корове нелегко</a:t>
            </a:r>
          </a:p>
          <a:p>
            <a:r>
              <a:rPr lang="ru-RU" dirty="0" smtClean="0"/>
              <a:t>    Делать детям </a:t>
            </a:r>
            <a:r>
              <a:rPr lang="ru-RU" b="1" dirty="0" smtClean="0"/>
              <a:t>(молоко)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www.hdoboi.org/pic/201307/2560x1440/hdoboi.org-1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7808867" cy="43924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4. Знает твердо с детства Глеб</a:t>
            </a:r>
          </a:p>
          <a:p>
            <a:r>
              <a:rPr lang="ru-RU" dirty="0" smtClean="0"/>
              <a:t>    На столе главней всех </a:t>
            </a:r>
            <a:r>
              <a:rPr lang="ru-RU" b="1" dirty="0" smtClean="0"/>
              <a:t>(хлеб)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zn38.ru/_nw/23/01004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6763680" cy="45091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5. Ты конфеты не ищи –</a:t>
            </a:r>
          </a:p>
          <a:p>
            <a:r>
              <a:rPr lang="ru-RU" dirty="0" smtClean="0"/>
              <a:t>    Ешь с капустой свежей </a:t>
            </a:r>
            <a:r>
              <a:rPr lang="ru-RU" b="1" dirty="0" smtClean="0"/>
              <a:t>(щи)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static.kulinarika.ru/media/cache/popup_image/u/image/product/56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6816756" cy="51125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5949280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 Нужна она в каше, нужна и в супы,</a:t>
            </a:r>
          </a:p>
          <a:p>
            <a:r>
              <a:rPr lang="ru-RU" dirty="0" smtClean="0"/>
              <a:t>    Десятки есть блюд из различной </a:t>
            </a:r>
            <a:r>
              <a:rPr lang="ru-RU" b="1" dirty="0" smtClean="0"/>
              <a:t>(крупы)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8" name="Picture 6" descr="http://ddu40.minsk.edu.by/ru/sm_full.aspx?guid=3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80728"/>
            <a:ext cx="4224469" cy="3960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«Дерево держится своими корнями, а человек пищей»</a:t>
            </a:r>
            <a:endParaRPr lang="ru-RU" dirty="0"/>
          </a:p>
        </p:txBody>
      </p:sp>
      <p:pic>
        <p:nvPicPr>
          <p:cNvPr id="125956" name="Picture 4" descr="http://zoozel.ru/gallery/images/1796960_derevo-s-kornya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3302521" cy="33396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085184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Пища является основным источником энергии и «строительным материалом» для новых клеток организма. Кроме того, вкусная еда – это большое удовольствие для человека.</a:t>
            </a:r>
          </a:p>
          <a:p>
            <a:pPr algn="just"/>
            <a:r>
              <a:rPr lang="ru-RU" b="1" dirty="0" smtClean="0"/>
              <a:t>Как мы должны питаться, чтобы быть здоровыми? </a:t>
            </a:r>
          </a:p>
          <a:p>
            <a:pPr algn="just"/>
            <a:r>
              <a:rPr lang="ru-RU" dirty="0" smtClean="0"/>
              <a:t>Есть три основных требования к питанию: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healthbase.ru/wp-content/uploads/2017/01/tablitsa-sovmestimosti-produktov-p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132770" cy="53495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7. Мясо, рыба, крупы, фрукты –</a:t>
            </a:r>
          </a:p>
          <a:p>
            <a:r>
              <a:rPr lang="ru-RU" dirty="0" smtClean="0"/>
              <a:t>    Вместе все они – </a:t>
            </a:r>
            <a:r>
              <a:rPr lang="ru-RU" b="1" dirty="0" smtClean="0"/>
              <a:t>(продукты)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7242048" cy="1143000"/>
          </a:xfrm>
        </p:spPr>
        <p:txBody>
          <a:bodyPr/>
          <a:lstStyle/>
          <a:p>
            <a:pPr algn="ctr"/>
            <a:r>
              <a:rPr lang="ru-RU" dirty="0" smtClean="0"/>
              <a:t>Будьте здоровы!</a:t>
            </a:r>
            <a:endParaRPr lang="ru-RU" dirty="0"/>
          </a:p>
        </p:txBody>
      </p:sp>
      <p:pic>
        <p:nvPicPr>
          <p:cNvPr id="55298" name="Picture 2" descr="http://dukan24.com.ua/images/vitamins-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545469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40" name="Picture 12" descr="http://xn--80akhbn8afi6b1c.xn--p1ai/wp-content/uploads/2016/04/%D0%BA%D0%B0%D0%BA-%D0%B1%D1%8B%D1%81%D1%82%D1%80%D0%BE-%D0%BF%D0%BE%D1%85%D1%83%D0%B4%D0%B5%D1%82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168599" cy="4622281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7242048" cy="782960"/>
          </a:xfrm>
        </p:spPr>
        <p:txBody>
          <a:bodyPr/>
          <a:lstStyle/>
          <a:p>
            <a:pPr algn="ctr"/>
            <a:r>
              <a:rPr lang="ru-RU" dirty="0" smtClean="0"/>
              <a:t>Баланс энергии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51723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 Количество пищи должно соответствовать возрасту и затратам энергии. </a:t>
            </a:r>
            <a:r>
              <a:rPr lang="ru-RU" dirty="0" smtClean="0"/>
              <a:t>То есть, человек должен получать с едой столько энергии, сколько может потратить, не больше и не меньше.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http://childrenworlds.ucoz.ru/_ph/1/2/885459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5400600" cy="488214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7242048" cy="725720"/>
          </a:xfrm>
        </p:spPr>
        <p:txBody>
          <a:bodyPr/>
          <a:lstStyle/>
          <a:p>
            <a:pPr algn="ctr"/>
            <a:r>
              <a:rPr lang="ru-RU" dirty="0" smtClean="0"/>
              <a:t>Режим питания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58924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2. Нужно соблюдать режим питания. </a:t>
            </a:r>
            <a:r>
              <a:rPr lang="ru-RU" sz="1600" dirty="0" smtClean="0"/>
              <a:t>Здоровому человеку лучше питаться 3-4 раза в сутки. При трехразовом питании самым сытным должен быть обед, а самым легким – ужин. Нельзя торопиться, есть, обжигаясь горячей пищей, глотать большие куски пищи, не пережевывая.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http://www.ambar-cafe.ru/uploads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600" y="1484784"/>
            <a:ext cx="3600400" cy="3280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42048" cy="738336"/>
          </a:xfrm>
        </p:spPr>
        <p:txBody>
          <a:bodyPr/>
          <a:lstStyle/>
          <a:p>
            <a:pPr algn="ctr"/>
            <a:r>
              <a:rPr lang="ru-RU" dirty="0" smtClean="0"/>
              <a:t>Пирамида питания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196752"/>
            <a:ext cx="5580112" cy="5544616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Пища должна быть разнообразной и полноценной, то есть, содержаться в нужном количестве все основные питательные вещества и витамины.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картинке изображено примерное соотношение разных видов продуктов для здорового рациона.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основании пирамиды – Хлеб, зерновые и макаронные изделия.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Хлеб и зерна всегда были одним из основных продуктов питания человека. Предпочтение отдается сортам хлеба из муки грубого помола (ржаной хлеб, хлеб с отрубями).В них много растительного белка, витаминов и клетчатки. В дневном рационе и взрослого, и ребенка хотя бы один раз в день должна быть каша: овсяная, гречневая, рисовая, пшенная. Все эти продукты содержат полезные витамины и микроэлементы, которые просто необходимы для нашего кишечника.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Вторая ступень пирамиды – это фрукты и овощи.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Ягоды, фрукты и овощи – настоящий кладезь витаминов. В среднем, взрослый человек за год должен съедать 180кг овощей и фруктов, тогда весенние авитаминозы ему не страшны.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Авитаминоз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это нехватка витаминов в организме.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третьей ступени пирамиды – мясо, рыба, птица и молочные продукты.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привыкли считать этот набор основным и главным. Мясо – это животный белок и на его усвоение требуется 6-8 часов. Перед мясным блюдом лучше съесть салат из сырых овощей и зелень для лучшего усвоения. Правильно употреблять мясо 2-3 раза в неделю.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Другое дело – рыба. Она тоже содержит белок, но, в отличие от мяса, рыба быстрее усваивается. В ней содержатся различные минеральные вещества – йод, фтор, медь и цинк, которые повышают сопротивляемость организма инфекциям.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Молоко идеально для растущего организма. Оно является сбалансированным продуктом, обеспечивая организм ребенка практически всем необходимым. А в кефирах и йогуртах к тому же содержатся полезные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бифидобактерии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формирующие иммунитет человека.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вершине пирамиды здорового питания – соль, сахар и сладости.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мало им отводится места. Так же мало их должно быть в нашем рационе. Действительно, излишнее потребление соли и сахара приводит к болезням и лишнему весу. Любители сахара рискуют испортить себе зубы. Нужно приучать себя минимально употреблять эти продукты: вместо сахара, тортов, конфет, например, полезнее кушать джемы и фрукты.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42048" cy="666328"/>
          </a:xfrm>
        </p:spPr>
        <p:txBody>
          <a:bodyPr/>
          <a:lstStyle/>
          <a:p>
            <a:pPr algn="ctr"/>
            <a:r>
              <a:rPr lang="ru-RU" dirty="0" smtClean="0"/>
              <a:t>Полезная и вредная еда</a:t>
            </a:r>
            <a:endParaRPr lang="ru-RU" dirty="0"/>
          </a:p>
        </p:txBody>
      </p:sp>
      <p:pic>
        <p:nvPicPr>
          <p:cNvPr id="1026" name="Picture 2" descr="https://ds03.infourok.ru/uploads/ex/0f3f/0002803e-8c9659ab/img13.jpg"/>
          <p:cNvPicPr>
            <a:picLocks noChangeAspect="1" noChangeArrowheads="1"/>
          </p:cNvPicPr>
          <p:nvPr/>
        </p:nvPicPr>
        <p:blipFill>
          <a:blip r:embed="rId3" cstate="print"/>
          <a:srcRect t="17323"/>
          <a:stretch>
            <a:fillRect/>
          </a:stretch>
        </p:blipFill>
        <p:spPr bwMode="auto">
          <a:xfrm>
            <a:off x="755576" y="908720"/>
            <a:ext cx="6552728" cy="40630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826675"/>
            <a:ext cx="8820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Знаете ли вы, какие продукты полезные, а какие вредные?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вы предпочтете на завтрак – гамбургер и кока-колу или овсяную кашу и фруктовый сок?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Любителям чипсов, сухариков, кетчупов, майонезов, газированных напитков, хот-догов, картошки фри, которые содержат множество очень вредных веществ, следует знать, что быстрая еда, с красивым названием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Фуд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не просто вредна для нашего организма, а очень опасна и несет серьезную угрозу нашему здоровью. Наш желудок и кишечник не приучены к такой пище, жирной и тяжелой. Она не содержит никаких полезных веществ, она очень жирная, содержит много калорий. Куда легче и полезней для нашего организма употреблять в пищу то, что веками ели наши предки – каши из различных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крупп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первые блюда на обед и множество своих овощей и фруктов.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Витамины – помощники здоровья</a:t>
            </a:r>
            <a:endParaRPr lang="ru-RU" dirty="0"/>
          </a:p>
        </p:txBody>
      </p:sp>
      <p:pic>
        <p:nvPicPr>
          <p:cNvPr id="25602" name="Picture 2" descr="http://sergievgrad.ru/upload/iblock/9d4/9d4af4b8f9dd50ac300b82265dee31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5400600" cy="35844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826675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Витамины – что это!</a:t>
            </a:r>
          </a:p>
          <a:p>
            <a:pPr algn="just"/>
            <a:r>
              <a:rPr lang="ru-RU" b="1" dirty="0" smtClean="0"/>
              <a:t>Витамины</a:t>
            </a:r>
            <a:r>
              <a:rPr lang="ru-RU" dirty="0" smtClean="0"/>
              <a:t> – это такие вещества, которые помогают нам быть здоровыми и крепкими; защищают от микробов, бактерий и разных болезней; дают нам много сил и энергии. Одни витамины помогают детям расти, другие помогают глазам хорошо видеть, третьи – голове хорошо думать. А еще есть витамины, которые защищают нас от болезней.</a:t>
            </a:r>
          </a:p>
          <a:p>
            <a:pPr algn="just"/>
            <a:r>
              <a:rPr lang="ru-RU" b="1" dirty="0" smtClean="0"/>
              <a:t>А как вы думаете, где живут витамины и где нам их найти?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«Собираем урожай»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55976" y="2011680"/>
            <a:ext cx="3826768" cy="484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i="1" dirty="0" smtClean="0"/>
              <a:t>В огород сейчас пойдем,</a:t>
            </a:r>
          </a:p>
          <a:p>
            <a:pPr>
              <a:buNone/>
            </a:pPr>
            <a:r>
              <a:rPr lang="ru-RU" sz="2000" i="1" dirty="0" smtClean="0"/>
              <a:t>Овощей там наберем.</a:t>
            </a:r>
          </a:p>
          <a:p>
            <a:pPr>
              <a:buNone/>
            </a:pPr>
            <a:r>
              <a:rPr lang="ru-RU" sz="2000" i="1" dirty="0" smtClean="0"/>
              <a:t>Раз, два, три, четыре, пять.</a:t>
            </a:r>
          </a:p>
          <a:p>
            <a:pPr>
              <a:buNone/>
            </a:pPr>
            <a:r>
              <a:rPr lang="ru-RU" sz="2000" i="1" dirty="0" smtClean="0"/>
              <a:t>Что мы будем собирать?</a:t>
            </a:r>
          </a:p>
          <a:p>
            <a:pPr>
              <a:buNone/>
            </a:pPr>
            <a:r>
              <a:rPr lang="ru-RU" sz="2000" i="1" dirty="0" smtClean="0"/>
              <a:t>Картошку, морковку,</a:t>
            </a:r>
          </a:p>
          <a:p>
            <a:pPr>
              <a:buNone/>
            </a:pPr>
            <a:r>
              <a:rPr lang="ru-RU" sz="2000" i="1" dirty="0" smtClean="0"/>
              <a:t>Репу и свеклу,</a:t>
            </a:r>
          </a:p>
          <a:p>
            <a:pPr>
              <a:buNone/>
            </a:pPr>
            <a:r>
              <a:rPr lang="ru-RU" sz="2000" i="1" dirty="0" smtClean="0"/>
              <a:t>Помидоры, огурец,</a:t>
            </a:r>
          </a:p>
          <a:p>
            <a:pPr>
              <a:buNone/>
            </a:pPr>
            <a:r>
              <a:rPr lang="ru-RU" sz="2000" i="1" dirty="0" smtClean="0"/>
              <a:t>И капусту наконец!</a:t>
            </a:r>
          </a:p>
          <a:p>
            <a:pPr>
              <a:buNone/>
            </a:pPr>
            <a:r>
              <a:rPr lang="ru-RU" sz="2000" i="1" dirty="0" smtClean="0"/>
              <a:t>В огороде мы старались – </a:t>
            </a:r>
          </a:p>
          <a:p>
            <a:pPr>
              <a:buNone/>
            </a:pPr>
            <a:r>
              <a:rPr lang="ru-RU" sz="2000" i="1" dirty="0" smtClean="0"/>
              <a:t>Низко к грядке нагибались.</a:t>
            </a:r>
          </a:p>
          <a:p>
            <a:pPr>
              <a:buNone/>
            </a:pPr>
            <a:r>
              <a:rPr lang="ru-RU" sz="2000" i="1" dirty="0" smtClean="0"/>
              <a:t>Весь собрали урожай.</a:t>
            </a:r>
          </a:p>
          <a:p>
            <a:pPr>
              <a:buNone/>
            </a:pPr>
            <a:r>
              <a:rPr lang="ru-RU" sz="2000" i="1" dirty="0" smtClean="0"/>
              <a:t>Вот он, видишь? Получай!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://edu.mari.ru/mouo-yoshkarola/dou80/DocLib13/%D0%94%D0%B8%D0%B4%D0%B0%D0%BA%D1%82%D0%B8%D1%87%D0%B5%D1%81%D0%BA%D0%B8%D0%B9%20%D0%BC%D0%B0%D1%82%D0%B5%D1%80%D0%B8%D0%B0%D0%BB/%D0%B2%D0%B5%D1%81%D0%BD%D0%B0%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4307689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chool413-spb.ru/images/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256"/>
            <a:ext cx="8172400" cy="687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390</TotalTime>
  <Words>2352</Words>
  <Application>Microsoft Office PowerPoint</Application>
  <PresentationFormat>Экран (4:3)</PresentationFormat>
  <Paragraphs>178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Витамины – помощники здоровья</vt:lpstr>
      <vt:lpstr>«Дерево держится своими корнями, а человек пищей»</vt:lpstr>
      <vt:lpstr>Баланс энергии</vt:lpstr>
      <vt:lpstr>Режим питания</vt:lpstr>
      <vt:lpstr>Пирамида питания</vt:lpstr>
      <vt:lpstr>Полезная и вредная еда</vt:lpstr>
      <vt:lpstr>Витамины – помощники здоровья</vt:lpstr>
      <vt:lpstr>«Собираем урожай»</vt:lpstr>
      <vt:lpstr>Слайд 9</vt:lpstr>
      <vt:lpstr>Слайд 10</vt:lpstr>
      <vt:lpstr>Слайд 11</vt:lpstr>
      <vt:lpstr>Слайд 12</vt:lpstr>
      <vt:lpstr>Витаминные загадки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Будьте здоровы!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 – помощники здоровья</dc:title>
  <dc:creator>User</dc:creator>
  <cp:lastModifiedBy>Армен</cp:lastModifiedBy>
  <cp:revision>40</cp:revision>
  <dcterms:created xsi:type="dcterms:W3CDTF">2017-05-08T18:38:42Z</dcterms:created>
  <dcterms:modified xsi:type="dcterms:W3CDTF">2018-07-01T17:07:51Z</dcterms:modified>
</cp:coreProperties>
</file>